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3.svg" ContentType="image/svg+xml"/>
  <Override PartName="/ppt/media/image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58" r:id="rId7"/>
  </p:sldIdLst>
  <p:sldSz cx="18288000" cy="10287000"/>
  <p:notesSz cx="6858000" cy="9144000"/>
  <p:embeddedFontLst>
    <p:embeddedFont>
      <p:font typeface="DM Sans Italics"/>
      <p:italic r:id="rId11"/>
    </p:embeddedFont>
    <p:embeddedFont>
      <p:font typeface="DM Sans"/>
      <p:regular r:id="rId12"/>
    </p:embeddedFont>
    <p:embeddedFont>
      <p:font typeface="DM Sans Bold"/>
      <p:bold r:id="rId13"/>
    </p:embeddedFont>
    <p:embeddedFont>
      <p:font typeface="DM sans" charset="0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29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2"/>
        <p:guide pos="2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6" Type="http://schemas.openxmlformats.org/officeDocument/2006/relationships/tags" Target="../tags/tag1.xml"/><Relationship Id="rId5" Type="http://schemas.openxmlformats.org/officeDocument/2006/relationships/image" Target="../media/image5.sv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tags" Target="../tags/tag2.xml"/><Relationship Id="rId3" Type="http://schemas.openxmlformats.org/officeDocument/2006/relationships/image" Target="../media/image2.svg"/><Relationship Id="rId2" Type="http://schemas.openxmlformats.org/officeDocument/2006/relationships/image" Target="../media/image1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svg"/><Relationship Id="rId7" Type="http://schemas.openxmlformats.org/officeDocument/2006/relationships/image" Target="../media/image14.jpeg"/><Relationship Id="rId6" Type="http://schemas.openxmlformats.org/officeDocument/2006/relationships/image" Target="../media/image13.svg"/><Relationship Id="rId5" Type="http://schemas.openxmlformats.org/officeDocument/2006/relationships/image" Target="../media/image12.jpeg"/><Relationship Id="rId4" Type="http://schemas.openxmlformats.org/officeDocument/2006/relationships/image" Target="../media/image11.svg"/><Relationship Id="rId3" Type="http://schemas.openxmlformats.org/officeDocument/2006/relationships/image" Target="../media/image10.jpeg"/><Relationship Id="rId2" Type="http://schemas.openxmlformats.org/officeDocument/2006/relationships/image" Target="../media/image9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6.jpeg"/><Relationship Id="rId11" Type="http://schemas.openxmlformats.org/officeDocument/2006/relationships/tags" Target="../tags/tag3.xml"/><Relationship Id="rId10" Type="http://schemas.openxmlformats.org/officeDocument/2006/relationships/image" Target="../media/image17.sv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6.jpeg"/><Relationship Id="rId5" Type="http://schemas.openxmlformats.org/officeDocument/2006/relationships/tags" Target="../tags/tag4.xm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1209020" y="723900"/>
            <a:ext cx="7054850" cy="8987790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213869"/>
            <a:ext cx="7913921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5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Akpe Nathan Omokafe</a:t>
            </a:r>
            <a:endParaRPr lang="en-US" sz="303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l">
              <a:lnSpc>
                <a:spcPts val="3725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Reviewed by: Mr. Daniel</a:t>
            </a:r>
            <a:endParaRPr lang="en-US" sz="303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marL="0" lvl="0" indent="0" algn="l">
              <a:lnSpc>
                <a:spcPts val="3725"/>
              </a:lnSpc>
              <a:spcBef>
                <a:spcPct val="0"/>
              </a:spcBef>
            </a:pPr>
            <a:endParaRPr lang="en-US" sz="303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0408" y="3615629"/>
            <a:ext cx="10959085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70"/>
              </a:lnSpc>
            </a:pPr>
            <a:r>
              <a:rPr lang="en-US" sz="11305">
                <a:solidFill>
                  <a:srgbClr val="FFFBFB"/>
                </a:solidFill>
                <a:latin typeface="Now Bold" panose="00000800000000000000"/>
                <a:ea typeface="Now Bold" panose="00000800000000000000"/>
                <a:cs typeface="Now Bold" panose="00000800000000000000"/>
                <a:sym typeface="Now Bold" panose="00000800000000000000"/>
              </a:rPr>
              <a:t>ITD MONTHLY</a:t>
            </a:r>
            <a:endParaRPr lang="en-US" sz="11305">
              <a:solidFill>
                <a:srgbClr val="FFFBFB"/>
              </a:solidFill>
              <a:latin typeface="Now Bold" panose="00000800000000000000"/>
              <a:ea typeface="Now Bold" panose="00000800000000000000"/>
              <a:cs typeface="Now Bold" panose="00000800000000000000"/>
              <a:sym typeface="Now Bold" panose="000008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350" y="5327650"/>
            <a:ext cx="12465050" cy="1739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0"/>
              </a:lnSpc>
            </a:pPr>
            <a:r>
              <a:rPr lang="en-US" sz="11305">
                <a:solidFill>
                  <a:srgbClr val="56AEFF"/>
                </a:solidFill>
                <a:latin typeface="Now Bold" panose="00000800000000000000"/>
                <a:ea typeface="Now Bold" panose="00000800000000000000"/>
                <a:cs typeface="Now Bold" panose="00000800000000000000"/>
                <a:sym typeface="Now Bold" panose="00000800000000000000"/>
              </a:rPr>
              <a:t>PRESENTATION</a:t>
            </a:r>
            <a:endParaRPr lang="en-US" sz="11305">
              <a:solidFill>
                <a:srgbClr val="56AEFF"/>
              </a:solidFill>
              <a:latin typeface="Now Bold" panose="00000800000000000000"/>
              <a:ea typeface="Now Bold" panose="00000800000000000000"/>
              <a:cs typeface="Now Bold" panose="00000800000000000000"/>
              <a:sym typeface="Now Bold" panose="00000800000000000000"/>
            </a:endParaRPr>
          </a:p>
        </p:txBody>
      </p:sp>
      <p:pic>
        <p:nvPicPr>
          <p:cNvPr id="14" name="Picture Placeholder 10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455390" y="-114300"/>
            <a:ext cx="1880870" cy="988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986405" y="3084195"/>
            <a:ext cx="2613025" cy="2896870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5844540" y="3084195"/>
            <a:ext cx="2613025" cy="2894330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0">
            <a:off x="2986405" y="6515100"/>
            <a:ext cx="2613025" cy="2762885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24439" y="794013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0">
            <a:off x="5943600" y="6554470"/>
            <a:ext cx="2613025" cy="2793365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6107431" y="797696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8705215" y="3084195"/>
            <a:ext cx="2613025" cy="2896870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5"/>
                </a:lnSpc>
              </a:p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 panose="00000800000000000000"/>
                <a:ea typeface="Now Bold" panose="00000800000000000000"/>
                <a:cs typeface="Now Bold" panose="00000800000000000000"/>
                <a:sym typeface="Now Bold" panose="00000800000000000000"/>
              </a:rPr>
              <a:t>CONTENTS</a:t>
            </a:r>
            <a:endParaRPr lang="en-US" sz="8020">
              <a:solidFill>
                <a:srgbClr val="56AEFF"/>
              </a:solidFill>
              <a:latin typeface="Now Bold" panose="00000800000000000000"/>
              <a:ea typeface="Now Bold" panose="00000800000000000000"/>
              <a:cs typeface="Now Bold" panose="00000800000000000000"/>
              <a:sym typeface="Now Bold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6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ACTIVITIES</a:t>
            </a:r>
            <a:endParaRPr lang="en-US" sz="26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  <a:endParaRPr lang="en-US" sz="573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100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65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CHALLENEGES AND SOLUTIONS</a:t>
            </a:r>
            <a:endParaRPr lang="en-US" sz="265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  <a:endParaRPr lang="en-US" sz="573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28920" y="666781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  <a:endParaRPr lang="en-US" sz="573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991861" y="8115211"/>
            <a:ext cx="2318467" cy="3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6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REFERENCES</a:t>
            </a:r>
            <a:endParaRPr lang="en-US" sz="26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401117" y="666781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  <a:endParaRPr lang="en-US" sz="573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66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269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LEARNING POINTS</a:t>
            </a:r>
            <a:endParaRPr lang="en-US" sz="269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  <a:endParaRPr lang="en-US" sz="573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3048000" y="7933690"/>
            <a:ext cx="2428875" cy="883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650">
                <a:solidFill>
                  <a:schemeClr val="bg1"/>
                </a:solidFill>
                <a:latin typeface="DM sans" charset="0"/>
                <a:cs typeface="DM sans" charset="0"/>
              </a:rPr>
              <a:t>RESEARCH TOPIC</a:t>
            </a:r>
            <a:endParaRPr lang="en-US" sz="2650">
              <a:solidFill>
                <a:schemeClr val="bg1"/>
              </a:solidFill>
              <a:latin typeface="DM sans" charset="0"/>
              <a:cs typeface="DM sans" charset="0"/>
            </a:endParaRPr>
          </a:p>
        </p:txBody>
      </p:sp>
      <p:pic>
        <p:nvPicPr>
          <p:cNvPr id="45" name="Picture Placeholder 1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492855" y="0"/>
            <a:ext cx="1795145" cy="988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96623" y="1779083"/>
            <a:ext cx="5801499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0"/>
              </a:lnSpc>
              <a:spcBef>
                <a:spcPct val="0"/>
              </a:spcBef>
            </a:pPr>
            <a:r>
              <a:rPr lang="en-US" sz="6270">
                <a:solidFill>
                  <a:srgbClr val="FFFFFF"/>
                </a:solidFill>
                <a:latin typeface="Now Bold" panose="00000800000000000000"/>
                <a:ea typeface="Now Bold" panose="00000800000000000000"/>
                <a:cs typeface="Now Bold" panose="00000800000000000000"/>
                <a:sym typeface="Now Bold" panose="00000800000000000000"/>
              </a:rPr>
              <a:t>ACTIVITIVES</a:t>
            </a:r>
            <a:endParaRPr lang="en-US" sz="6270">
              <a:solidFill>
                <a:srgbClr val="FFFFFF"/>
              </a:solidFill>
              <a:latin typeface="Now Bold" panose="00000800000000000000"/>
              <a:ea typeface="Now Bold" panose="00000800000000000000"/>
              <a:cs typeface="Now Bold" panose="00000800000000000000"/>
              <a:sym typeface="Now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28816" y="306661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  <a:endParaRPr lang="en-US" sz="4355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28816" y="447983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  <a:endParaRPr lang="en-US" sz="4355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28800" y="5905500"/>
            <a:ext cx="957580" cy="788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  <a:endParaRPr lang="en-US" sz="4355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28816" y="7429578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5"/>
              </a:lnSpc>
              <a:spcBef>
                <a:spcPct val="0"/>
              </a:spcBef>
            </a:pPr>
            <a:r>
              <a:rPr lang="en-US" sz="435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  <a:endParaRPr lang="en-US" sz="4355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124200" y="7182485"/>
            <a:ext cx="5632450" cy="5606415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895600" y="3009900"/>
            <a:ext cx="5969000" cy="7778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>
              <a:lnSpc>
                <a:spcPts val="2645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</a:t>
            </a:r>
            <a:r>
              <a:rPr lang="en-US" sz="3200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CRIMPING OF ETHERNET CABLE</a:t>
            </a:r>
            <a:endParaRPr lang="en-US" sz="2000" b="1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95600" y="4431665"/>
            <a:ext cx="5969000" cy="8521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>
              <a:lnSpc>
                <a:spcPts val="2645"/>
              </a:lnSpc>
              <a:spcBef>
                <a:spcPct val="0"/>
              </a:spcBef>
            </a:pPr>
            <a:r>
              <a:rPr lang="en-US" sz="19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</a:t>
            </a:r>
            <a:r>
              <a:rPr lang="en-US" sz="3200" b="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NETWORK CONFIGURATION</a:t>
            </a:r>
            <a:endParaRPr lang="en-US" sz="3200" b="1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95600" y="6016625"/>
            <a:ext cx="7343140" cy="8248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>
              <a:lnSpc>
                <a:spcPts val="2645"/>
              </a:lnSpc>
              <a:spcBef>
                <a:spcPct val="0"/>
              </a:spcBef>
            </a:pPr>
            <a:r>
              <a:rPr lang="en-US" sz="19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n-US" sz="3200" b="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INSTALLATION OF MICROSOFT OFFICE</a:t>
            </a:r>
            <a:endParaRPr lang="en-US" sz="19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832100" y="7429500"/>
            <a:ext cx="5937885" cy="88646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l">
              <a:lnSpc>
                <a:spcPts val="2645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                 TRUST MANAGEMENT</a:t>
            </a:r>
            <a:endParaRPr lang="en-US" sz="3200" b="1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AutoShape 26"/>
          <p:cNvSpPr/>
          <p:nvPr/>
        </p:nvSpPr>
        <p:spPr>
          <a:xfrm flipH="1" flipV="1">
            <a:off x="2010501" y="400066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H="1" flipV="1">
            <a:off x="2010410" y="5416549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2010410" y="689612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Placeholder 10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535400" y="0"/>
            <a:ext cx="1795145" cy="988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 descr="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6980" y="5836285"/>
            <a:ext cx="2440940" cy="1174750"/>
          </a:xfrm>
          <a:prstGeom prst="rect">
            <a:avLst/>
          </a:prstGeom>
        </p:spPr>
      </p:pic>
      <p:pic>
        <p:nvPicPr>
          <p:cNvPr id="29" name="Picture 28" descr="global-serve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2400" y="4076700"/>
            <a:ext cx="1740535" cy="1210945"/>
          </a:xfrm>
          <a:prstGeom prst="rect">
            <a:avLst/>
          </a:prstGeom>
        </p:spPr>
      </p:pic>
      <p:pic>
        <p:nvPicPr>
          <p:cNvPr id="31" name="Picture 30" descr="trustworthines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336790"/>
            <a:ext cx="1793875" cy="1332230"/>
          </a:xfrm>
          <a:prstGeom prst="rect">
            <a:avLst/>
          </a:prstGeom>
        </p:spPr>
      </p:pic>
      <p:pic>
        <p:nvPicPr>
          <p:cNvPr id="32" name="Picture 31" descr="crimping-plier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09070" y="2476500"/>
            <a:ext cx="1760855" cy="1351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17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4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09600" y="1333500"/>
            <a:ext cx="12773025" cy="246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 panose="00000800000000000000"/>
                <a:ea typeface="Now Bold" panose="00000800000000000000"/>
                <a:cs typeface="Now Bold" panose="00000800000000000000"/>
                <a:sym typeface="Now Bold" panose="00000800000000000000"/>
              </a:rPr>
              <a:t>CHALLENGES AND SOLUTIONS</a:t>
            </a:r>
            <a:endParaRPr lang="en-US" sz="8020">
              <a:solidFill>
                <a:srgbClr val="FFFFFF"/>
              </a:solidFill>
              <a:latin typeface="Now Bold" panose="00000800000000000000"/>
              <a:ea typeface="Now Bold" panose="00000800000000000000"/>
              <a:cs typeface="Now Bold" panose="00000800000000000000"/>
              <a:sym typeface="Now Bold" panose="000008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29055" y="4859655"/>
            <a:ext cx="10302240" cy="38798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lvl="0" indent="-34290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Char char="v"/>
            </a:pP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COMPUTER SYSTEM RUNNING SLOWLY:  </a:t>
            </a: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DELETING OF TEMPORARY FILES AND RESTARTING THE SYSTEM.</a:t>
            </a: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342900" lvl="0" indent="-34290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Char char="v"/>
            </a:pP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lvl="0" indent="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342900" lvl="0" indent="-34290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Char char="v"/>
            </a:pP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KEYBOARD NOT REGISTERING INPUTS:  </a:t>
            </a: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DISCONNECTING AND RECONNECTING THE KEYBOARD USB CABLE IN ANOTHER USB PORT.</a:t>
            </a: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342900" lvl="0" indent="-34290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Char char="v"/>
            </a:pP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lvl="0" indent="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342900" lvl="0" indent="-34290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Char char="v"/>
            </a:pP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UNABLE TO CONNECT TO WIFI:  </a:t>
            </a:r>
            <a:r>
              <a:rPr lang="en-US" sz="24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FORGET THE NETWORK AND ENTER THE PASSWORD TO CONNECT AGAIN.</a:t>
            </a:r>
            <a:endParaRPr lang="en-US" sz="240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lvl="0" indent="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sz="221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lvl="0" indent="0" algn="l">
              <a:lnSpc>
                <a:spcPts val="3055"/>
              </a:lnSpc>
              <a:spcBef>
                <a:spcPct val="0"/>
              </a:spcBef>
              <a:buFont typeface="Wingdings" panose="05000000000000000000" charset="0"/>
              <a:buNone/>
            </a:pPr>
            <a:endParaRPr lang="en-US" sz="2215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24" name="Picture Placeholder 10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492855" y="-38100"/>
            <a:ext cx="1795145" cy="988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challeng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628900"/>
            <a:ext cx="2080260" cy="1315085"/>
          </a:xfrm>
          <a:prstGeom prst="rect">
            <a:avLst/>
          </a:prstGeom>
        </p:spPr>
      </p:pic>
      <p:pic>
        <p:nvPicPr>
          <p:cNvPr id="21" name="Picture 20" descr="solution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2465705"/>
            <a:ext cx="2129790" cy="1478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WPS Presentation</Application>
  <PresentationFormat>On-screen Show (4:3)</PresentationFormat>
  <Paragraphs>60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8" baseType="lpstr">
      <vt:lpstr>Arial</vt:lpstr>
      <vt:lpstr>SimSun</vt:lpstr>
      <vt:lpstr>Wingdings</vt:lpstr>
      <vt:lpstr>DM Sans Italics</vt:lpstr>
      <vt:lpstr>Now Bold</vt:lpstr>
      <vt:lpstr>Segoe Print</vt:lpstr>
      <vt:lpstr>DM Sans</vt:lpstr>
      <vt:lpstr>DM Sans Bold</vt:lpstr>
      <vt:lpstr>DM sans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dc:creator/>
  <cp:lastModifiedBy>NATHAN AKPE</cp:lastModifiedBy>
  <cp:revision>19</cp:revision>
  <dcterms:created xsi:type="dcterms:W3CDTF">2006-08-16T00:00:00Z</dcterms:created>
  <dcterms:modified xsi:type="dcterms:W3CDTF">2024-07-19T10:16:40Z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11600A2B34C748CB92F152EE2FC93CA0_13</vt:lpwstr>
  </property>
  <property fmtid="{D5CDD505-2E9C-101B-9397-08002B2CF9AE}" pid="3" name="KSOProductBuildVer">
    <vt:lpwstr>1033-12.2.0.17153</vt:lpwstr>
  </property>
</Properties>
</file>